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3"/>
  </p:notesMasterIdLst>
  <p:sldIdLst>
    <p:sldId id="266" r:id="rId5"/>
    <p:sldId id="257" r:id="rId6"/>
    <p:sldId id="258" r:id="rId7"/>
    <p:sldId id="269" r:id="rId8"/>
    <p:sldId id="267" r:id="rId9"/>
    <p:sldId id="262" r:id="rId10"/>
    <p:sldId id="263" r:id="rId11"/>
    <p:sldId id="268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450C" panose="020B0506030303020204" charset="0"/>
      <p:regular r:id="rId18"/>
    </p:embeddedFont>
    <p:embeddedFont>
      <p:font typeface="SamsungOne 800C" panose="020B0906030303020204" charset="0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Барсик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/>
              <a:t>Площадка</a:t>
            </a:r>
            <a:r>
              <a:rPr lang="en-US" dirty="0"/>
              <a:t> IT</a:t>
            </a:r>
            <a:r>
              <a:rPr lang="ru-RU" dirty="0"/>
              <a:t> школы </a:t>
            </a:r>
            <a:r>
              <a:rPr lang="en-US" dirty="0"/>
              <a:t>Samsung:</a:t>
            </a:r>
            <a:r>
              <a:rPr lang="ru-RU" dirty="0"/>
              <a:t> Уфа, Лицей 83</a:t>
            </a:r>
          </a:p>
          <a:p>
            <a:r>
              <a:rPr lang="ru-RU" dirty="0"/>
              <a:t>Выполнила</a:t>
            </a:r>
            <a:r>
              <a:rPr lang="en-US" dirty="0"/>
              <a:t>:</a:t>
            </a:r>
            <a:r>
              <a:rPr lang="ru-RU" dirty="0"/>
              <a:t> Журавлева Наталья</a:t>
            </a:r>
          </a:p>
          <a:p>
            <a:r>
              <a:rPr lang="ru-RU" dirty="0"/>
              <a:t>Преподаватель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 err="1"/>
              <a:t>Дружинская</a:t>
            </a:r>
            <a:r>
              <a:rPr lang="ru-RU" dirty="0"/>
              <a:t> Елена Владимировна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4"/>
            <a:ext cx="5257798" cy="4492101"/>
          </a:xfrm>
        </p:spPr>
        <p:txBody>
          <a:bodyPr>
            <a:normAutofit/>
          </a:bodyPr>
          <a:lstStyle/>
          <a:p>
            <a:r>
              <a:rPr lang="ru-RU" dirty="0"/>
              <a:t>Основная идея приложения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r>
              <a:rPr lang="ru-RU" sz="2000" dirty="0">
                <a:latin typeface="+mn-lt"/>
              </a:rPr>
              <a:t>Главная идея приложения – помочь владельцам кошек необходимую информацию об их питомцах. С помощью него можно узнать, как ухаживать за кошками, как их воспитывать, как оказывать первую помощь и т.д.</a:t>
            </a:r>
            <a:br>
              <a:rPr lang="ru-RU" sz="2000" dirty="0">
                <a:latin typeface="+mn-lt"/>
              </a:rPr>
            </a:br>
            <a:r>
              <a:rPr lang="ru-RU" sz="2000" dirty="0">
                <a:latin typeface="+mn-lt"/>
              </a:rPr>
              <a:t>Также данное приложение полезно детям, так как содержит краткую и изложенную в доступном виде информацию</a:t>
            </a:r>
            <a:br>
              <a:rPr lang="ru-RU" sz="2000" dirty="0">
                <a:latin typeface="+mn-lt"/>
              </a:rPr>
            </a:br>
            <a:endParaRPr lang="ru-RU" dirty="0">
              <a:latin typeface="+mn-lt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07.06.2023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89D94-C146-4913-9343-06E4551DFF8A}"/>
              </a:ext>
            </a:extLst>
          </p:cNvPr>
          <p:cNvSpPr txBox="1"/>
          <p:nvPr/>
        </p:nvSpPr>
        <p:spPr>
          <a:xfrm>
            <a:off x="420403" y="734632"/>
            <a:ext cx="1068383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Цель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655547-5737-4692-90F3-6D4CFBC21EC0}"/>
              </a:ext>
            </a:extLst>
          </p:cNvPr>
          <p:cNvSpPr txBox="1"/>
          <p:nvPr/>
        </p:nvSpPr>
        <p:spPr>
          <a:xfrm>
            <a:off x="420403" y="1709848"/>
            <a:ext cx="14805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</a:t>
            </a:r>
            <a:endParaRPr lang="ru-RU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91DF8A-3A5D-477E-A3C7-2A6D2E46624C}"/>
              </a:ext>
            </a:extLst>
          </p:cNvPr>
          <p:cNvSpPr txBox="1"/>
          <p:nvPr/>
        </p:nvSpPr>
        <p:spPr>
          <a:xfrm>
            <a:off x="3124200" y="1840303"/>
            <a:ext cx="6097424" cy="106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Реализовать активности для работы приложения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Реализовать </a:t>
            </a:r>
            <a:r>
              <a:rPr lang="ru-RU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ScrollView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Найти и внедрить информацию для приложения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61115-1C0E-44BD-B9DF-3325C4ADEC92}"/>
              </a:ext>
            </a:extLst>
          </p:cNvPr>
          <p:cNvSpPr txBox="1"/>
          <p:nvPr/>
        </p:nvSpPr>
        <p:spPr>
          <a:xfrm>
            <a:off x="2914116" y="842437"/>
            <a:ext cx="6097424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приложение, которое поможет владельцам кошек ухаживать за своими питомцами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B3BF32-8831-442B-B7EC-A6305B366AE8}"/>
              </a:ext>
            </a:extLst>
          </p:cNvPr>
          <p:cNvSpPr txBox="1"/>
          <p:nvPr/>
        </p:nvSpPr>
        <p:spPr>
          <a:xfrm>
            <a:off x="420403" y="3247525"/>
            <a:ext cx="2531692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6D6141-664C-4A55-AB60-0343E27560AD}"/>
              </a:ext>
            </a:extLst>
          </p:cNvPr>
          <p:cNvSpPr txBox="1"/>
          <p:nvPr/>
        </p:nvSpPr>
        <p:spPr>
          <a:xfrm>
            <a:off x="3124200" y="3429000"/>
            <a:ext cx="6097424" cy="2053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3975"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У владельцев кошек часто возникают вопросы по уходу за ними, а поиск ответов на эти вопросы занимает слишком много времени. В приложении “Барсик” кратко изложена все необходимая информация о кошках. Оно поможет сократить время поиска и анализа информации.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ECB34-7E78-46C7-ACD4-959CF10B9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Задуманный функционал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19CD1-6A96-45F4-8806-AEA75D762393}"/>
              </a:ext>
            </a:extLst>
          </p:cNvPr>
          <p:cNvSpPr txBox="1"/>
          <p:nvPr/>
        </p:nvSpPr>
        <p:spPr>
          <a:xfrm>
            <a:off x="1014812" y="2109346"/>
            <a:ext cx="6097424" cy="2053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53975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Удобный для восприятия интерфейс</a:t>
            </a:r>
            <a:endParaRPr lang="ru-RU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53975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Приятный для чтения дизайн</a:t>
            </a:r>
            <a:endParaRPr lang="ru-RU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53975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Изображения, для того чтобы юным пользователям было интереснее читать</a:t>
            </a:r>
            <a:endParaRPr lang="ru-RU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53975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Звуковой файл, для того чтобы детям было интересно пользоваться приложением</a:t>
            </a:r>
            <a:endParaRPr lang="ru-RU" sz="20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Устройство приложения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38200" y="1495514"/>
            <a:ext cx="9144000" cy="4174977"/>
          </a:xfrm>
        </p:spPr>
        <p:txBody>
          <a:bodyPr/>
          <a:lstStyle/>
          <a:p>
            <a:r>
              <a:rPr lang="en-US" dirty="0" err="1"/>
              <a:t>MainActivity</a:t>
            </a:r>
            <a:r>
              <a:rPr lang="en-US" dirty="0"/>
              <a:t> –</a:t>
            </a:r>
            <a:r>
              <a:rPr lang="ru-RU" dirty="0"/>
              <a:t> основная активность приложения, отвечающая за навигацию между другими </a:t>
            </a:r>
            <a:r>
              <a:rPr lang="ru-RU" dirty="0" err="1"/>
              <a:t>активнотями</a:t>
            </a:r>
            <a:r>
              <a:rPr lang="ru-RU" dirty="0"/>
              <a:t> приложения</a:t>
            </a:r>
          </a:p>
          <a:p>
            <a:r>
              <a:rPr lang="ru-RU" dirty="0"/>
              <a:t>Активности, содержащие </a:t>
            </a:r>
            <a:r>
              <a:rPr lang="en-US" dirty="0" err="1"/>
              <a:t>TextView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ImageView</a:t>
            </a:r>
            <a:endParaRPr lang="en-US" dirty="0"/>
          </a:p>
          <a:p>
            <a:r>
              <a:rPr lang="en-US" dirty="0" err="1"/>
              <a:t>ScrollView</a:t>
            </a:r>
            <a:r>
              <a:rPr lang="en-US" dirty="0"/>
              <a:t> – </a:t>
            </a:r>
            <a:r>
              <a:rPr lang="ru-RU" dirty="0"/>
              <a:t>для удобного чтения</a:t>
            </a:r>
          </a:p>
          <a:p>
            <a:r>
              <a:rPr lang="en-US" dirty="0" err="1"/>
              <a:t>MediaPlayer</a:t>
            </a:r>
            <a:r>
              <a:rPr lang="en-US" dirty="0"/>
              <a:t> – </a:t>
            </a:r>
            <a:r>
              <a:rPr lang="ru-RU" dirty="0"/>
              <a:t>класс для воспроизведения аудиоматериалов</a:t>
            </a: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07.06.2023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718" y="1069571"/>
            <a:ext cx="2390862" cy="690677"/>
          </a:xfrm>
        </p:spPr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58A3D-79CD-4CF8-986A-9EE996680267}"/>
              </a:ext>
            </a:extLst>
          </p:cNvPr>
          <p:cNvSpPr txBox="1"/>
          <p:nvPr/>
        </p:nvSpPr>
        <p:spPr>
          <a:xfrm>
            <a:off x="2055303" y="2333884"/>
            <a:ext cx="74662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Приложение может помочь владельцам кошек ухаживать за своими питомцами. В дальнейшем  я смогу доделать приложение и добавить дополнительный функционал, например добавить видеоматериалы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249</Words>
  <Application>Microsoft Office PowerPoint</Application>
  <PresentationFormat>Широкоэкранный</PresentationFormat>
  <Paragraphs>35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Calibri</vt:lpstr>
      <vt:lpstr>SamsungOne 800C</vt:lpstr>
      <vt:lpstr>SamsungOne 450C</vt:lpstr>
      <vt:lpstr>Arial</vt:lpstr>
      <vt:lpstr>Symbol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Барсик</vt:lpstr>
      <vt:lpstr>Основная идея приложения   Главная идея приложения – помочь владельцам кошек необходимую информацию об их питомцах. С помощью него можно узнать, как ухаживать за кошками, как их воспитывать, как оказывать первую помощь и т.д. Также данное приложение полезно детям, так как содержит краткую и изложенную в доступном виде информацию </vt:lpstr>
      <vt:lpstr>Презентация PowerPoint</vt:lpstr>
      <vt:lpstr>Задуманный функционал</vt:lpstr>
      <vt:lpstr>Устройство приложения</vt:lpstr>
      <vt:lpstr>Результаты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kolobok</cp:lastModifiedBy>
  <cp:revision>41</cp:revision>
  <dcterms:created xsi:type="dcterms:W3CDTF">2020-05-25T08:37:09Z</dcterms:created>
  <dcterms:modified xsi:type="dcterms:W3CDTF">2023-06-07T07:19:41Z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